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505" r:id="rId2"/>
    <p:sldId id="481" r:id="rId3"/>
    <p:sldId id="518" r:id="rId4"/>
    <p:sldId id="514" r:id="rId5"/>
    <p:sldId id="51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>
        <p:scale>
          <a:sx n="66" d="100"/>
          <a:sy n="66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30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19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91441" y="470677"/>
            <a:ext cx="3456543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639267" y="470677"/>
            <a:ext cx="4375818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6427D-9F7C-17C1-9090-5EE0820A96A2}"/>
              </a:ext>
            </a:extLst>
          </p:cNvPr>
          <p:cNvSpPr/>
          <p:nvPr/>
        </p:nvSpPr>
        <p:spPr>
          <a:xfrm>
            <a:off x="91441" y="914169"/>
            <a:ext cx="3465603" cy="54260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8C60E0-64C9-857A-5823-C5C8D6D5AD0D}"/>
              </a:ext>
            </a:extLst>
          </p:cNvPr>
          <p:cNvSpPr/>
          <p:nvPr/>
        </p:nvSpPr>
        <p:spPr>
          <a:xfrm>
            <a:off x="3639267" y="914168"/>
            <a:ext cx="4362080" cy="5426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0C796-B2DE-3E9C-AD8C-B2D85E9F6A6B}"/>
              </a:ext>
            </a:extLst>
          </p:cNvPr>
          <p:cNvSpPr/>
          <p:nvPr/>
        </p:nvSpPr>
        <p:spPr>
          <a:xfrm>
            <a:off x="8106368" y="914168"/>
            <a:ext cx="3982043" cy="54182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A05C6-E832-FAC5-3821-6668D631A492}"/>
              </a:ext>
            </a:extLst>
          </p:cNvPr>
          <p:cNvSpPr/>
          <p:nvPr/>
        </p:nvSpPr>
        <p:spPr>
          <a:xfrm>
            <a:off x="8106368" y="470385"/>
            <a:ext cx="3982042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 </a:t>
            </a:r>
            <a:endParaRPr lang="en-GB" sz="1400" b="1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E2B765-63CB-A8FE-D5FE-050E1B3B217E}"/>
              </a:ext>
            </a:extLst>
          </p:cNvPr>
          <p:cNvSpPr/>
          <p:nvPr/>
        </p:nvSpPr>
        <p:spPr>
          <a:xfrm>
            <a:off x="103588" y="944305"/>
            <a:ext cx="3535679" cy="5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 system</a:t>
            </a: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 4M change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Process quality issue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73E57-EB8B-DFC5-7E64-FAEA55A12326}"/>
              </a:ext>
            </a:extLst>
          </p:cNvPr>
          <p:cNvSpPr/>
          <p:nvPr/>
        </p:nvSpPr>
        <p:spPr>
          <a:xfrm>
            <a:off x="121978" y="1840702"/>
            <a:ext cx="3852056" cy="126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 system</a:t>
            </a:r>
          </a:p>
          <a:p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with ID pallet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request (Priority)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D122F-5C34-99F7-2F96-36803E4DA2FF}"/>
              </a:ext>
            </a:extLst>
          </p:cNvPr>
          <p:cNvSpPr/>
          <p:nvPr/>
        </p:nvSpPr>
        <p:spPr>
          <a:xfrm>
            <a:off x="3647445" y="954362"/>
            <a:ext cx="4247732" cy="118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process 4M/ Quality each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checking 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shipment permission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2C7C549-E50A-24F2-F8C4-093138B80660}"/>
              </a:ext>
            </a:extLst>
          </p:cNvPr>
          <p:cNvSpPr/>
          <p:nvPr/>
        </p:nvSpPr>
        <p:spPr>
          <a:xfrm>
            <a:off x="2411841" y="1583164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45BFFD-DAF1-7E7B-858C-A32B004FD024}"/>
              </a:ext>
            </a:extLst>
          </p:cNvPr>
          <p:cNvSpPr/>
          <p:nvPr/>
        </p:nvSpPr>
        <p:spPr>
          <a:xfrm>
            <a:off x="2958198" y="2784110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39DF71-24F8-0BFC-1E09-51888D4AA373}"/>
              </a:ext>
            </a:extLst>
          </p:cNvPr>
          <p:cNvSpPr/>
          <p:nvPr/>
        </p:nvSpPr>
        <p:spPr>
          <a:xfrm>
            <a:off x="8126337" y="856498"/>
            <a:ext cx="3839804" cy="1283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VMS system </a:t>
            </a:r>
          </a:p>
          <a:p>
            <a:pPr>
              <a:lnSpc>
                <a:spcPct val="150000"/>
              </a:lnSpc>
            </a:pPr>
            <a:endParaRPr lang="en-US" sz="400" u="sng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following shipment plan daily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78D17A0-013E-DE07-FFAA-72AEC327CCBA}"/>
              </a:ext>
            </a:extLst>
          </p:cNvPr>
          <p:cNvSpPr/>
          <p:nvPr/>
        </p:nvSpPr>
        <p:spPr>
          <a:xfrm>
            <a:off x="11651869" y="132209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3EB9265-F894-3B0D-79CC-6634611E338C}"/>
              </a:ext>
            </a:extLst>
          </p:cNvPr>
          <p:cNvSpPr/>
          <p:nvPr/>
        </p:nvSpPr>
        <p:spPr>
          <a:xfrm>
            <a:off x="11651869" y="172011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28E0CD-D5EB-D2D4-488E-D92F50D171D4}"/>
              </a:ext>
            </a:extLst>
          </p:cNvPr>
          <p:cNvSpPr txBox="1"/>
          <p:nvPr/>
        </p:nvSpPr>
        <p:spPr>
          <a:xfrm>
            <a:off x="3666468" y="2128146"/>
            <a:ext cx="43873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Advantage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Remove manual Job FA/OQC/SCM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Eliminate human risk &amp; follow up quality /4M issue to evaluate LOT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permission timely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8CADF9-79F4-5362-F192-DA5960C5E238}"/>
              </a:ext>
            </a:extLst>
          </p:cNvPr>
          <p:cNvGrpSpPr/>
          <p:nvPr/>
        </p:nvGrpSpPr>
        <p:grpSpPr>
          <a:xfrm>
            <a:off x="8996999" y="2370035"/>
            <a:ext cx="2071101" cy="1042665"/>
            <a:chOff x="9236979" y="4010577"/>
            <a:chExt cx="1646154" cy="73125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E9AE2EC-1E55-2CFB-C373-13537029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39" r="2393"/>
            <a:stretch/>
          </p:blipFill>
          <p:spPr>
            <a:xfrm>
              <a:off x="9236979" y="4010577"/>
              <a:ext cx="1646154" cy="7228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CA8B31-3B60-B609-B5F5-B5EA6A301560}"/>
                </a:ext>
              </a:extLst>
            </p:cNvPr>
            <p:cNvSpPr/>
            <p:nvPr/>
          </p:nvSpPr>
          <p:spPr>
            <a:xfrm>
              <a:off x="9245522" y="4355298"/>
              <a:ext cx="1637611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Visualize OQC inspection result</a:t>
              </a: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44FDE25-4281-18C5-3DF2-D7B08C463411}"/>
              </a:ext>
            </a:extLst>
          </p:cNvPr>
          <p:cNvSpPr txBox="1"/>
          <p:nvPr/>
        </p:nvSpPr>
        <p:spPr>
          <a:xfrm>
            <a:off x="3639267" y="5809197"/>
            <a:ext cx="4375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QC : △2pax / Save: 1,000H/Year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BEA3FB2-4D0C-D990-62DD-09E13E269773}"/>
              </a:ext>
            </a:extLst>
          </p:cNvPr>
          <p:cNvSpPr txBox="1"/>
          <p:nvPr/>
        </p:nvSpPr>
        <p:spPr>
          <a:xfrm>
            <a:off x="82381" y="6387323"/>
            <a:ext cx="11944895" cy="401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bIns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Auto system replace manual Job and visualize quality /4M information to evaluate Lot for shipment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0DCDF-C5DA-4234-BEC3-1149B9C2DDBA}"/>
              </a:ext>
            </a:extLst>
          </p:cNvPr>
          <p:cNvGrpSpPr/>
          <p:nvPr/>
        </p:nvGrpSpPr>
        <p:grpSpPr>
          <a:xfrm>
            <a:off x="220730" y="3679925"/>
            <a:ext cx="11951931" cy="2594264"/>
            <a:chOff x="220730" y="3562802"/>
            <a:chExt cx="11951931" cy="2014341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63DEB87-0063-0932-DAA9-CA28A95D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6006" y="4594867"/>
              <a:ext cx="1101874" cy="547693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AA42DBF-E5AA-D0CC-FCF0-5C34543B2F6C}"/>
                </a:ext>
              </a:extLst>
            </p:cNvPr>
            <p:cNvGrpSpPr/>
            <p:nvPr/>
          </p:nvGrpSpPr>
          <p:grpSpPr>
            <a:xfrm>
              <a:off x="7356539" y="4362579"/>
              <a:ext cx="1360387" cy="858690"/>
              <a:chOff x="7446862" y="3184405"/>
              <a:chExt cx="1360387" cy="902493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CE9F0C1-A8EC-6889-CDDA-8F6E540F3EF7}"/>
                  </a:ext>
                </a:extLst>
              </p:cNvPr>
              <p:cNvSpPr/>
              <p:nvPr/>
            </p:nvSpPr>
            <p:spPr>
              <a:xfrm>
                <a:off x="7446862" y="3184405"/>
                <a:ext cx="1360387" cy="9024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A514923D-15A7-F142-CA4A-C490960B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9569" y="3314301"/>
                <a:ext cx="1149423" cy="675862"/>
              </a:xfrm>
              <a:prstGeom prst="rect">
                <a:avLst/>
              </a:prstGeom>
            </p:spPr>
          </p:pic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2CFCC66-8284-C0CF-300A-24FF0E6F653E}"/>
                </a:ext>
              </a:extLst>
            </p:cNvPr>
            <p:cNvGrpSpPr/>
            <p:nvPr/>
          </p:nvGrpSpPr>
          <p:grpSpPr>
            <a:xfrm>
              <a:off x="9496120" y="4454168"/>
              <a:ext cx="1070279" cy="747514"/>
              <a:chOff x="8272220" y="4902768"/>
              <a:chExt cx="1400060" cy="902493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A1BE775-5DC9-5EE1-919A-B56140C15849}"/>
                  </a:ext>
                </a:extLst>
              </p:cNvPr>
              <p:cNvSpPr/>
              <p:nvPr/>
            </p:nvSpPr>
            <p:spPr>
              <a:xfrm>
                <a:off x="8272220" y="4902768"/>
                <a:ext cx="1400060" cy="9024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5F2BA76E-7988-5975-96C8-09EA5A5B7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4831" y="4961355"/>
                <a:ext cx="587268" cy="373432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BBBA2419-EA11-AA31-3D39-471470914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4831" y="5371401"/>
                <a:ext cx="587268" cy="373432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7D8BFABB-5CED-5E09-15EC-BA7E7C8BD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306" y="4961355"/>
                <a:ext cx="587268" cy="373432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D916D755-D7D8-CC4C-57A1-53CE5FF75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4306" y="5371401"/>
                <a:ext cx="587268" cy="373432"/>
              </a:xfrm>
              <a:prstGeom prst="rect">
                <a:avLst/>
              </a:prstGeom>
            </p:spPr>
          </p:pic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D31A4585-5A59-944E-845D-2B257582DD9B}"/>
                </a:ext>
              </a:extLst>
            </p:cNvPr>
            <p:cNvGrpSpPr/>
            <p:nvPr/>
          </p:nvGrpSpPr>
          <p:grpSpPr>
            <a:xfrm>
              <a:off x="220730" y="3562802"/>
              <a:ext cx="11768922" cy="817733"/>
              <a:chOff x="220730" y="3872645"/>
              <a:chExt cx="11768922" cy="859446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1CF2CB6-49A7-14C0-C7E9-CD30DE328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633" y="3872645"/>
                <a:ext cx="1035103" cy="7609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5CF7D97-94A0-651B-7EBC-59D6E1381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6526" y="3881535"/>
                <a:ext cx="1035103" cy="75205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166733-2C07-677E-E009-7418DAF7B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730" y="3881535"/>
                <a:ext cx="1200728" cy="765681"/>
              </a:xfrm>
              <a:prstGeom prst="rect">
                <a:avLst/>
              </a:prstGeom>
            </p:spPr>
          </p:pic>
          <p:sp>
            <p:nvSpPr>
              <p:cNvPr id="35" name="Rectangle 1">
                <a:extLst>
                  <a:ext uri="{FF2B5EF4-FFF2-40B4-BE49-F238E27FC236}">
                    <a16:creationId xmlns:a16="http://schemas.microsoft.com/office/drawing/2014/main" id="{6B98CF36-DB6E-B15E-E261-7C1D9C81E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37" y="4093922"/>
                <a:ext cx="858845" cy="452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" name="Rectangle 1">
                <a:extLst>
                  <a:ext uri="{FF2B5EF4-FFF2-40B4-BE49-F238E27FC236}">
                    <a16:creationId xmlns:a16="http://schemas.microsoft.com/office/drawing/2014/main" id="{D6E936EA-C28D-F160-11DB-CD5E2C944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205" y="4101312"/>
                <a:ext cx="823064" cy="630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solidFill>
                      <a:srgbClr val="00B0F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Weight check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solidFill>
                      <a:srgbClr val="00B0F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1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3AABB56-9231-0306-8BD5-7DB981DF2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2824" y="3872645"/>
                <a:ext cx="1200728" cy="765681"/>
              </a:xfrm>
              <a:prstGeom prst="rect">
                <a:avLst/>
              </a:prstGeom>
            </p:spPr>
          </p:pic>
          <p:sp>
            <p:nvSpPr>
              <p:cNvPr id="81" name="Rectangle 1">
                <a:extLst>
                  <a:ext uri="{FF2B5EF4-FFF2-40B4-BE49-F238E27FC236}">
                    <a16:creationId xmlns:a16="http://schemas.microsoft.com/office/drawing/2014/main" id="{46F0F09D-3481-D5F6-F3A7-C46377C29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8855" y="4048080"/>
                <a:ext cx="858845" cy="452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VMS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Rectangle 1">
                <a:extLst>
                  <a:ext uri="{FF2B5EF4-FFF2-40B4-BE49-F238E27FC236}">
                    <a16:creationId xmlns:a16="http://schemas.microsoft.com/office/drawing/2014/main" id="{AD4D07DB-38CF-17E9-E8A5-92D7B07CE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684" y="4093921"/>
                <a:ext cx="858845" cy="452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100" b="1" dirty="0">
                    <a:solidFill>
                      <a:srgbClr val="00B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OQC system</a:t>
                </a:r>
                <a:endParaRPr lang="en-GB" altLang="en-US" sz="1100" b="1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08D807D-6E62-CF4C-DD18-FE7F385C3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1761" y="4285197"/>
                <a:ext cx="1707130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E33DC70-A303-2488-8357-6674001F07EF}"/>
                  </a:ext>
                </a:extLst>
              </p:cNvPr>
              <p:cNvSpPr txBox="1"/>
              <p:nvPr/>
            </p:nvSpPr>
            <p:spPr>
              <a:xfrm>
                <a:off x="4083286" y="3997513"/>
                <a:ext cx="883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Link</a:t>
                </a:r>
                <a:endParaRPr lang="en-US" sz="12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208E7B4-F17F-420F-C388-7BDE444D4D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0524" y="4309365"/>
                <a:ext cx="3214047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F8C9A55-1D67-7E4B-893C-6D667FAE9CF9}"/>
                  </a:ext>
                </a:extLst>
              </p:cNvPr>
              <p:cNvSpPr txBox="1"/>
              <p:nvPr/>
            </p:nvSpPr>
            <p:spPr>
              <a:xfrm>
                <a:off x="1675579" y="4017072"/>
                <a:ext cx="76081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dirty="0"/>
                  <a:t>Link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273AA0D-FC8F-B47F-8C55-6ACD00BCAADD}"/>
                  </a:ext>
                </a:extLst>
              </p:cNvPr>
              <p:cNvSpPr txBox="1"/>
              <p:nvPr/>
            </p:nvSpPr>
            <p:spPr>
              <a:xfrm>
                <a:off x="8670757" y="4043943"/>
                <a:ext cx="8652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dirty="0"/>
                  <a:t>Link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B445128-1F5E-9DED-3DBA-C33D2F7762DD}"/>
                  </a:ext>
                </a:extLst>
              </p:cNvPr>
              <p:cNvSpPr txBox="1"/>
              <p:nvPr/>
            </p:nvSpPr>
            <p:spPr>
              <a:xfrm>
                <a:off x="7631211" y="4159289"/>
                <a:ext cx="865262" cy="276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dirty="0"/>
                  <a:t>ID pallet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45E14D26-50CB-A6FC-1B9B-284C0C9CD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3430" y="4286215"/>
                <a:ext cx="107598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29DC3E0-58EE-DB5A-BFFD-C387D84916E8}"/>
                  </a:ext>
                </a:extLst>
              </p:cNvPr>
              <p:cNvSpPr txBox="1"/>
              <p:nvPr/>
            </p:nvSpPr>
            <p:spPr>
              <a:xfrm>
                <a:off x="11061417" y="4187581"/>
                <a:ext cx="928235" cy="276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0000CC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defRPr>
                </a:lvl1pPr>
              </a:lstStyle>
              <a:p>
                <a:r>
                  <a:rPr lang="en-US" dirty="0"/>
                  <a:t>Shipment</a:t>
                </a:r>
              </a:p>
            </p:txBody>
          </p: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0EBCCF74-44BB-88BF-0C70-91146BF5B1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00561" y="4337522"/>
                <a:ext cx="537995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772DFA32-44FB-E5BC-9E8B-57FAD0AD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4667" y="4649868"/>
              <a:ext cx="1312858" cy="49782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324695B5-6A18-FE03-24E4-79700CF67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9505" r="18382"/>
            <a:stretch/>
          </p:blipFill>
          <p:spPr>
            <a:xfrm>
              <a:off x="5423951" y="5031617"/>
              <a:ext cx="550021" cy="321273"/>
            </a:xfrm>
            <a:prstGeom prst="rect">
              <a:avLst/>
            </a:prstGeom>
          </p:spPr>
        </p:pic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0FAA1A2C-AAC6-7CAA-2CD7-083C9F053A3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868713"/>
              <a:ext cx="123107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44EA8A0-5EE1-335F-CECB-1878F631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392" y="4462359"/>
              <a:ext cx="986829" cy="752515"/>
            </a:xfrm>
            <a:prstGeom prst="rect">
              <a:avLst/>
            </a:prstGeom>
          </p:spPr>
        </p:pic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4AB1F8F-D403-D8E4-F2D9-81294C32A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8691" y="4871849"/>
              <a:ext cx="1145566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08F78BEF-0735-B28C-C184-8BC3591A9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997" y="4853246"/>
              <a:ext cx="692309" cy="127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FE8BDB4-AFCE-680E-D62A-6AD27B9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1662" y="4833834"/>
              <a:ext cx="671948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98EF2BA-74BF-411D-AAD1-E788108B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28699" y="4462360"/>
              <a:ext cx="1277514" cy="73932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F4FCEB-9100-45FD-BEEF-D5859317959C}"/>
                </a:ext>
              </a:extLst>
            </p:cNvPr>
            <p:cNvSpPr/>
            <p:nvPr/>
          </p:nvSpPr>
          <p:spPr>
            <a:xfrm>
              <a:off x="10617543" y="5190611"/>
              <a:ext cx="1555118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E-Map control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38C29D6-A1D3-458E-874C-1340A9ECBB07}"/>
              </a:ext>
            </a:extLst>
          </p:cNvPr>
          <p:cNvSpPr/>
          <p:nvPr/>
        </p:nvSpPr>
        <p:spPr>
          <a:xfrm>
            <a:off x="11200349" y="16934"/>
            <a:ext cx="884601" cy="32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1/5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97686AA-C452-4C2F-ACFD-647FC8A9071C}"/>
              </a:ext>
            </a:extLst>
          </p:cNvPr>
          <p:cNvSpPr/>
          <p:nvPr/>
        </p:nvSpPr>
        <p:spPr>
          <a:xfrm>
            <a:off x="4578958" y="4596265"/>
            <a:ext cx="2368311" cy="345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&lt;Details in next page&gt;</a:t>
            </a:r>
          </a:p>
        </p:txBody>
      </p:sp>
    </p:spTree>
    <p:extLst>
      <p:ext uri="{BB962C8B-B14F-4D97-AF65-F5344CB8AC3E}">
        <p14:creationId xmlns:p14="http://schemas.microsoft.com/office/powerpoint/2010/main" val="345064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88519" y="435329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Current situation OQC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FD1989-62A6-4D82-9D03-9863A3D3EBBC}"/>
              </a:ext>
            </a:extLst>
          </p:cNvPr>
          <p:cNvGrpSpPr/>
          <p:nvPr/>
        </p:nvGrpSpPr>
        <p:grpSpPr>
          <a:xfrm>
            <a:off x="185823" y="751923"/>
            <a:ext cx="11843806" cy="1995078"/>
            <a:chOff x="185823" y="812678"/>
            <a:chExt cx="11843806" cy="224810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7781D58-CE67-4879-9BD7-2DCF5CC93B52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62" y="1290033"/>
              <a:ext cx="0" cy="288076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E7BECA6-9C91-42B1-8017-FC8C2EBC2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9535" y="1033271"/>
              <a:ext cx="97651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ECE15FC-2557-41D9-AAEC-762246BB71D2}"/>
                </a:ext>
              </a:extLst>
            </p:cNvPr>
            <p:cNvSpPr/>
            <p:nvPr/>
          </p:nvSpPr>
          <p:spPr>
            <a:xfrm>
              <a:off x="204460" y="823043"/>
              <a:ext cx="1100533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Pick up sample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A5AE74-3C56-4B93-A78F-CC7FDBE2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147" y="1526305"/>
              <a:ext cx="842175" cy="768857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1705E56-586E-4B77-B6B8-9165A060C3A5}"/>
                </a:ext>
              </a:extLst>
            </p:cNvPr>
            <p:cNvSpPr/>
            <p:nvPr/>
          </p:nvSpPr>
          <p:spPr>
            <a:xfrm>
              <a:off x="1460752" y="821884"/>
              <a:ext cx="1761799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 Inner/Outer excel file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2FE946-494E-4584-B8D1-963218B035FA}"/>
                </a:ext>
              </a:extLst>
            </p:cNvPr>
            <p:cNvSpPr/>
            <p:nvPr/>
          </p:nvSpPr>
          <p:spPr>
            <a:xfrm>
              <a:off x="9137034" y="828070"/>
              <a:ext cx="156789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barcode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Inner/Outer excel file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22C7E7-3A24-47CE-8C2A-3C2B3BA2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674" b="44649"/>
            <a:stretch/>
          </p:blipFill>
          <p:spPr>
            <a:xfrm>
              <a:off x="1587747" y="1561140"/>
              <a:ext cx="1406644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A10671-F519-43F0-B188-5F7CF21F157A}"/>
                </a:ext>
              </a:extLst>
            </p:cNvPr>
            <p:cNvSpPr/>
            <p:nvPr/>
          </p:nvSpPr>
          <p:spPr>
            <a:xfrm>
              <a:off x="1485409" y="2367178"/>
              <a:ext cx="1610879" cy="50064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S/N Outer &amp;  all inner boxes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C480F3-B1DC-40D7-9618-285484C3B42D}"/>
                </a:ext>
              </a:extLst>
            </p:cNvPr>
            <p:cNvSpPr/>
            <p:nvPr/>
          </p:nvSpPr>
          <p:spPr>
            <a:xfrm>
              <a:off x="10993562" y="821885"/>
              <a:ext cx="10261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Return sample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AAB7DD-CDA1-421F-AE09-5B077262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071"/>
            <a:stretch/>
          </p:blipFill>
          <p:spPr>
            <a:xfrm>
              <a:off x="9336507" y="1577762"/>
              <a:ext cx="1271200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CCB1BD2-8D51-40B1-8814-64989251A990}"/>
                </a:ext>
              </a:extLst>
            </p:cNvPr>
            <p:cNvSpPr/>
            <p:nvPr/>
          </p:nvSpPr>
          <p:spPr>
            <a:xfrm>
              <a:off x="3384962" y="821883"/>
              <a:ext cx="1157405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EAAAD4-3DC7-4731-B622-AF45D5796C68}"/>
                </a:ext>
              </a:extLst>
            </p:cNvPr>
            <p:cNvSpPr/>
            <p:nvPr/>
          </p:nvSpPr>
          <p:spPr>
            <a:xfrm>
              <a:off x="7806662" y="821883"/>
              <a:ext cx="113460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Weight check 2</a:t>
              </a:r>
              <a:r>
                <a:rPr lang="en-US" sz="1100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E6005A-D9FE-4D85-99E9-5F63B840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5886" y="1594301"/>
              <a:ext cx="976773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BFE973A-A8E8-473A-A95B-7471A654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9562" y="1578197"/>
              <a:ext cx="897869" cy="659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0B41EC3-6B9C-48B5-A7C5-2A155B57C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965" y="1257810"/>
              <a:ext cx="0" cy="29860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56B0930-DF09-4EA4-8E17-F241EF2DE4A9}"/>
                </a:ext>
              </a:extLst>
            </p:cNvPr>
            <p:cNvSpPr/>
            <p:nvPr/>
          </p:nvSpPr>
          <p:spPr>
            <a:xfrm>
              <a:off x="4832740" y="1600589"/>
              <a:ext cx="990210" cy="646105"/>
            </a:xfrm>
            <a:prstGeom prst="roundRect">
              <a:avLst>
                <a:gd name="adj" fmla="val 836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Reliability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1FD505-5E4A-4F25-BBF2-B21B47B9064F}"/>
                </a:ext>
              </a:extLst>
            </p:cNvPr>
            <p:cNvSpPr/>
            <p:nvPr/>
          </p:nvSpPr>
          <p:spPr>
            <a:xfrm>
              <a:off x="4717726" y="823043"/>
              <a:ext cx="1082750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453C51F-2EC5-4286-86DE-BFE662A3F719}"/>
                </a:ext>
              </a:extLst>
            </p:cNvPr>
            <p:cNvSpPr/>
            <p:nvPr/>
          </p:nvSpPr>
          <p:spPr>
            <a:xfrm>
              <a:off x="4638819" y="2366478"/>
              <a:ext cx="1400872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84FF371-5CAD-4871-B0A9-2F07E8254BD4}"/>
                </a:ext>
              </a:extLst>
            </p:cNvPr>
            <p:cNvSpPr/>
            <p:nvPr/>
          </p:nvSpPr>
          <p:spPr>
            <a:xfrm>
              <a:off x="9282010" y="2391541"/>
              <a:ext cx="1399427" cy="46483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67ED98E-5DD8-43E3-9D4B-EBC23E876DFE}"/>
                </a:ext>
              </a:extLst>
            </p:cNvPr>
            <p:cNvSpPr/>
            <p:nvPr/>
          </p:nvSpPr>
          <p:spPr>
            <a:xfrm>
              <a:off x="6169733" y="2382691"/>
              <a:ext cx="1403887" cy="470879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Product/Warranty/Manual &amp; Inner box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C281420-45C3-4204-8B5D-3A229543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4868" y="1577485"/>
              <a:ext cx="1115660" cy="649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4E551A6-4E18-4E87-8D7C-118575CDC4E5}"/>
                </a:ext>
              </a:extLst>
            </p:cNvPr>
            <p:cNvSpPr/>
            <p:nvPr/>
          </p:nvSpPr>
          <p:spPr>
            <a:xfrm>
              <a:off x="7790173" y="2392077"/>
              <a:ext cx="1016970" cy="4693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FFBD8D1-B9F6-4181-80D2-A6508A33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0014" y="1556419"/>
              <a:ext cx="888979" cy="757618"/>
            </a:xfrm>
            <a:prstGeom prst="rect">
              <a:avLst/>
            </a:prstGeom>
          </p:spPr>
        </p:pic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3989E27-22B4-4794-B0DB-C92D652BA9E2}"/>
                </a:ext>
              </a:extLst>
            </p:cNvPr>
            <p:cNvSpPr/>
            <p:nvPr/>
          </p:nvSpPr>
          <p:spPr>
            <a:xfrm>
              <a:off x="3325107" y="2366477"/>
              <a:ext cx="115740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F91641-E8CC-43B8-A6E2-461AD0B80DE9}"/>
                </a:ext>
              </a:extLst>
            </p:cNvPr>
            <p:cNvGrpSpPr/>
            <p:nvPr/>
          </p:nvGrpSpPr>
          <p:grpSpPr>
            <a:xfrm>
              <a:off x="2290214" y="2876255"/>
              <a:ext cx="7515753" cy="184528"/>
              <a:chOff x="3599745" y="5397391"/>
              <a:chExt cx="5031905" cy="382715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46A1739-7A06-4E55-BEBC-92879839D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765117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26A0070-2B01-4BE9-8C75-70BFE292E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397391"/>
                <a:ext cx="1" cy="37373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0E7B0-9262-448D-9040-A459BF4435C5}"/>
                  </a:ext>
                </a:extLst>
              </p:cNvPr>
              <p:cNvCxnSpPr/>
              <p:nvPr/>
            </p:nvCxnSpPr>
            <p:spPr>
              <a:xfrm>
                <a:off x="8631650" y="5432893"/>
                <a:ext cx="0" cy="34721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FDD29E-16D4-2D4D-83CD-4C26A2579495}"/>
                </a:ext>
              </a:extLst>
            </p:cNvPr>
            <p:cNvGrpSpPr/>
            <p:nvPr/>
          </p:nvGrpSpPr>
          <p:grpSpPr>
            <a:xfrm>
              <a:off x="363756" y="1298143"/>
              <a:ext cx="11543241" cy="182417"/>
              <a:chOff x="272579" y="1619886"/>
              <a:chExt cx="11683845" cy="91243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AAA0B46-D72D-462D-90BC-9A6FCF9CBEBD}"/>
                  </a:ext>
                </a:extLst>
              </p:cNvPr>
              <p:cNvSpPr/>
              <p:nvPr/>
            </p:nvSpPr>
            <p:spPr>
              <a:xfrm rot="10800000">
                <a:off x="3502967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3D63629-DE72-4F89-B56F-C7D9429C44B5}"/>
                  </a:ext>
                </a:extLst>
              </p:cNvPr>
              <p:cNvSpPr/>
              <p:nvPr/>
            </p:nvSpPr>
            <p:spPr>
              <a:xfrm rot="10800000">
                <a:off x="1831852" y="1619886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437BB1F6-E8BC-4663-A91D-141F364AFE21}"/>
                  </a:ext>
                </a:extLst>
              </p:cNvPr>
              <p:cNvSpPr/>
              <p:nvPr/>
            </p:nvSpPr>
            <p:spPr>
              <a:xfrm rot="10800000">
                <a:off x="272579" y="1628899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940E00BC-04EB-42F0-803A-13940A7665C4}"/>
                  </a:ext>
                </a:extLst>
              </p:cNvPr>
              <p:cNvSpPr/>
              <p:nvPr/>
            </p:nvSpPr>
            <p:spPr>
              <a:xfrm rot="10800000">
                <a:off x="7904049" y="1630242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E08F541B-7878-4CF7-BCCE-165FACA86B66}"/>
                  </a:ext>
                </a:extLst>
              </p:cNvPr>
              <p:cNvSpPr/>
              <p:nvPr/>
            </p:nvSpPr>
            <p:spPr>
              <a:xfrm rot="10800000">
                <a:off x="9515455" y="1628899"/>
                <a:ext cx="802423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E7FA81F7-1806-4EC6-897D-93A2E0BEE4D1}"/>
                  </a:ext>
                </a:extLst>
              </p:cNvPr>
              <p:cNvSpPr/>
              <p:nvPr/>
            </p:nvSpPr>
            <p:spPr>
              <a:xfrm rot="10800000">
                <a:off x="6470139" y="1627071"/>
                <a:ext cx="82673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41D433BF-C1C5-4620-89AF-B39F3E4DEA63}"/>
                  </a:ext>
                </a:extLst>
              </p:cNvPr>
              <p:cNvSpPr/>
              <p:nvPr/>
            </p:nvSpPr>
            <p:spPr>
              <a:xfrm rot="10800000">
                <a:off x="11145977" y="1627564"/>
                <a:ext cx="810447" cy="8088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22C5B7F-495F-4F59-965C-2F84F6DC0F48}"/>
                </a:ext>
              </a:extLst>
            </p:cNvPr>
            <p:cNvSpPr/>
            <p:nvPr/>
          </p:nvSpPr>
          <p:spPr>
            <a:xfrm>
              <a:off x="185823" y="2368145"/>
              <a:ext cx="929054" cy="488525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Production Line 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34F43A3-67E7-4FD8-BBA4-39CACF34610C}"/>
                </a:ext>
              </a:extLst>
            </p:cNvPr>
            <p:cNvSpPr/>
            <p:nvPr/>
          </p:nvSpPr>
          <p:spPr>
            <a:xfrm>
              <a:off x="11096481" y="2378354"/>
              <a:ext cx="933148" cy="45988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Warehouse FA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5FCC371-4DA3-4C0D-81D1-BD1A9D471316}"/>
                </a:ext>
              </a:extLst>
            </p:cNvPr>
            <p:cNvGrpSpPr/>
            <p:nvPr/>
          </p:nvGrpSpPr>
          <p:grpSpPr>
            <a:xfrm>
              <a:off x="3922479" y="2874700"/>
              <a:ext cx="4425220" cy="92489"/>
              <a:chOff x="3599745" y="5205128"/>
              <a:chExt cx="5031905" cy="382785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7A4387E-234E-48C4-A9FB-A1CB8EB7C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9745" y="5573003"/>
                <a:ext cx="503190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D104D1E-4AC5-4268-95E1-FE07EB9B1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3149" y="5205128"/>
                <a:ext cx="1" cy="37373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5FF0598-38E7-4A88-BC88-231D2F664AE8}"/>
                  </a:ext>
                </a:extLst>
              </p:cNvPr>
              <p:cNvCxnSpPr/>
              <p:nvPr/>
            </p:nvCxnSpPr>
            <p:spPr>
              <a:xfrm>
                <a:off x="8631650" y="5240697"/>
                <a:ext cx="0" cy="3472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B8FC13E-C908-4442-AC2B-82B0AD77C8EC}"/>
                </a:ext>
              </a:extLst>
            </p:cNvPr>
            <p:cNvSpPr/>
            <p:nvPr/>
          </p:nvSpPr>
          <p:spPr>
            <a:xfrm>
              <a:off x="5952315" y="812678"/>
              <a:ext cx="1680578" cy="4255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Reading BC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Product/Inner excel file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0722BF6-DC4E-426F-ABA3-9A71C09ED0C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661" y="1936118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ultiply 749">
              <a:extLst>
                <a:ext uri="{FF2B5EF4-FFF2-40B4-BE49-F238E27FC236}">
                  <a16:creationId xmlns:a16="http://schemas.microsoft.com/office/drawing/2014/main" id="{95D87BC1-4BF4-4342-AE22-B2489E519259}"/>
                </a:ext>
              </a:extLst>
            </p:cNvPr>
            <p:cNvSpPr/>
            <p:nvPr/>
          </p:nvSpPr>
          <p:spPr>
            <a:xfrm>
              <a:off x="5911023" y="181824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1984D3C-FF98-40F4-BBD3-3613E757E97B}"/>
                </a:ext>
              </a:extLst>
            </p:cNvPr>
            <p:cNvSpPr/>
            <p:nvPr/>
          </p:nvSpPr>
          <p:spPr>
            <a:xfrm>
              <a:off x="5677716" y="1631462"/>
              <a:ext cx="730690" cy="23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C740E9A-0090-4575-94DA-28D15D2AC1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7679" y="1935227"/>
              <a:ext cx="3797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Multiply 749">
              <a:extLst>
                <a:ext uri="{FF2B5EF4-FFF2-40B4-BE49-F238E27FC236}">
                  <a16:creationId xmlns:a16="http://schemas.microsoft.com/office/drawing/2014/main" id="{1D56680F-E0B0-4905-B718-752576E51301}"/>
                </a:ext>
              </a:extLst>
            </p:cNvPr>
            <p:cNvSpPr/>
            <p:nvPr/>
          </p:nvSpPr>
          <p:spPr>
            <a:xfrm>
              <a:off x="4496224" y="1817351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D24E471-89AC-4CA8-A422-D2F548D8837D}"/>
                </a:ext>
              </a:extLst>
            </p:cNvPr>
            <p:cNvSpPr/>
            <p:nvPr/>
          </p:nvSpPr>
          <p:spPr>
            <a:xfrm>
              <a:off x="4262917" y="1630572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603D80F0-5A44-41F9-BC1D-558443F47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28253" y="1936290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Multiply 749">
              <a:extLst>
                <a:ext uri="{FF2B5EF4-FFF2-40B4-BE49-F238E27FC236}">
                  <a16:creationId xmlns:a16="http://schemas.microsoft.com/office/drawing/2014/main" id="{46C7CDAA-DAD4-4188-B342-FF388C30F71D}"/>
                </a:ext>
              </a:extLst>
            </p:cNvPr>
            <p:cNvSpPr/>
            <p:nvPr/>
          </p:nvSpPr>
          <p:spPr>
            <a:xfrm>
              <a:off x="3090615" y="1818414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ACDBAAB-A9CB-4BA5-AE74-D9A000F903D1}"/>
                </a:ext>
              </a:extLst>
            </p:cNvPr>
            <p:cNvSpPr/>
            <p:nvPr/>
          </p:nvSpPr>
          <p:spPr>
            <a:xfrm>
              <a:off x="2857308" y="1631635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3ABC495-CFF6-48F6-B1FC-3A06D2A1E4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1929" y="193615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Multiply 749">
              <a:extLst>
                <a:ext uri="{FF2B5EF4-FFF2-40B4-BE49-F238E27FC236}">
                  <a16:creationId xmlns:a16="http://schemas.microsoft.com/office/drawing/2014/main" id="{7ADB9E9B-AF77-462F-9E8D-E3038D117399}"/>
                </a:ext>
              </a:extLst>
            </p:cNvPr>
            <p:cNvSpPr/>
            <p:nvPr/>
          </p:nvSpPr>
          <p:spPr>
            <a:xfrm>
              <a:off x="7484291" y="181827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84E9B08-99B0-46A6-9FDC-0109354D9B64}"/>
                </a:ext>
              </a:extLst>
            </p:cNvPr>
            <p:cNvSpPr/>
            <p:nvPr/>
          </p:nvSpPr>
          <p:spPr>
            <a:xfrm>
              <a:off x="7250984" y="163149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C020C03-008F-4D55-9AFC-AA76D9756ABB}"/>
                </a:ext>
              </a:extLst>
            </p:cNvPr>
            <p:cNvCxnSpPr>
              <a:cxnSpLocks/>
            </p:cNvCxnSpPr>
            <p:nvPr/>
          </p:nvCxnSpPr>
          <p:spPr>
            <a:xfrm>
              <a:off x="8816130" y="1924485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Multiply 749">
              <a:extLst>
                <a:ext uri="{FF2B5EF4-FFF2-40B4-BE49-F238E27FC236}">
                  <a16:creationId xmlns:a16="http://schemas.microsoft.com/office/drawing/2014/main" id="{52BBD3BE-653B-4B71-8C19-623D29C76F45}"/>
                </a:ext>
              </a:extLst>
            </p:cNvPr>
            <p:cNvSpPr/>
            <p:nvPr/>
          </p:nvSpPr>
          <p:spPr>
            <a:xfrm>
              <a:off x="8878492" y="1806609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54BA1FA-441F-411E-8FFA-895D35FDC2FA}"/>
                </a:ext>
              </a:extLst>
            </p:cNvPr>
            <p:cNvSpPr/>
            <p:nvPr/>
          </p:nvSpPr>
          <p:spPr>
            <a:xfrm>
              <a:off x="8645185" y="1619830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9039DC3A-3A9D-4740-B09C-ECC638DDDE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29" y="1934689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Multiply 749">
              <a:extLst>
                <a:ext uri="{FF2B5EF4-FFF2-40B4-BE49-F238E27FC236}">
                  <a16:creationId xmlns:a16="http://schemas.microsoft.com/office/drawing/2014/main" id="{428DE022-6094-4BAE-946A-07FFB7712FC1}"/>
                </a:ext>
              </a:extLst>
            </p:cNvPr>
            <p:cNvSpPr/>
            <p:nvPr/>
          </p:nvSpPr>
          <p:spPr>
            <a:xfrm>
              <a:off x="10740691" y="1816813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06C60C4-89D8-4BC7-997D-6E1AE39B7799}"/>
                </a:ext>
              </a:extLst>
            </p:cNvPr>
            <p:cNvSpPr/>
            <p:nvPr/>
          </p:nvSpPr>
          <p:spPr>
            <a:xfrm>
              <a:off x="10507384" y="1630033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A68B870-3085-4389-A7B2-D172356FDF0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877" y="1954241"/>
              <a:ext cx="38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Multiply 749">
              <a:extLst>
                <a:ext uri="{FF2B5EF4-FFF2-40B4-BE49-F238E27FC236}">
                  <a16:creationId xmlns:a16="http://schemas.microsoft.com/office/drawing/2014/main" id="{270F7A2D-9D41-40C1-B562-4DB2FB1ECA13}"/>
                </a:ext>
              </a:extLst>
            </p:cNvPr>
            <p:cNvSpPr/>
            <p:nvPr/>
          </p:nvSpPr>
          <p:spPr>
            <a:xfrm>
              <a:off x="1177239" y="1836365"/>
              <a:ext cx="215517" cy="225890"/>
            </a:xfrm>
            <a:prstGeom prst="mathMultiply">
              <a:avLst>
                <a:gd name="adj1" fmla="val 14017"/>
              </a:avLst>
            </a:prstGeom>
            <a:solidFill>
              <a:srgbClr val="FF00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AFF323A-72CA-4857-A0BF-F39BC64B3DE1}"/>
                </a:ext>
              </a:extLst>
            </p:cNvPr>
            <p:cNvSpPr/>
            <p:nvPr/>
          </p:nvSpPr>
          <p:spPr>
            <a:xfrm>
              <a:off x="943932" y="1649586"/>
              <a:ext cx="730690" cy="23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No Link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451443" y="155875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4D8B62-2E0D-4992-A62C-DBAB409BBED3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021E42B-B379-46BE-977E-439F02A1E09D}"/>
              </a:ext>
            </a:extLst>
          </p:cNvPr>
          <p:cNvSpPr/>
          <p:nvPr/>
        </p:nvSpPr>
        <p:spPr>
          <a:xfrm>
            <a:off x="11200349" y="16934"/>
            <a:ext cx="884601" cy="32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2/5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EC96AC3-0E7D-4253-B5E1-AAE7D013578A}"/>
              </a:ext>
            </a:extLst>
          </p:cNvPr>
          <p:cNvSpPr/>
          <p:nvPr/>
        </p:nvSpPr>
        <p:spPr>
          <a:xfrm>
            <a:off x="2156679" y="1513059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B3F79B10-94E4-4D84-B69F-4120D68F6DCF}"/>
              </a:ext>
            </a:extLst>
          </p:cNvPr>
          <p:cNvSpPr/>
          <p:nvPr/>
        </p:nvSpPr>
        <p:spPr>
          <a:xfrm>
            <a:off x="3793639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9CCE49B-05F1-4EBB-81C4-6E83374E27A8}"/>
              </a:ext>
            </a:extLst>
          </p:cNvPr>
          <p:cNvSpPr/>
          <p:nvPr/>
        </p:nvSpPr>
        <p:spPr>
          <a:xfrm>
            <a:off x="5163999" y="149464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61B4D00-7618-4633-B786-B0EC83F655C6}"/>
              </a:ext>
            </a:extLst>
          </p:cNvPr>
          <p:cNvSpPr/>
          <p:nvPr/>
        </p:nvSpPr>
        <p:spPr>
          <a:xfrm>
            <a:off x="6705232" y="1462893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9BF5174-EE88-4A4F-A219-04F1AB0E57D8}"/>
              </a:ext>
            </a:extLst>
          </p:cNvPr>
          <p:cNvSpPr/>
          <p:nvPr/>
        </p:nvSpPr>
        <p:spPr>
          <a:xfrm>
            <a:off x="81368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96B30EF9-53EF-435A-B281-E2D5B8B3FCDE}"/>
              </a:ext>
            </a:extLst>
          </p:cNvPr>
          <p:cNvSpPr/>
          <p:nvPr/>
        </p:nvSpPr>
        <p:spPr>
          <a:xfrm>
            <a:off x="9795956" y="1443177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5A3D067-33DA-4FF6-A74B-8C1C4CFFDDAE}"/>
              </a:ext>
            </a:extLst>
          </p:cNvPr>
          <p:cNvSpPr/>
          <p:nvPr/>
        </p:nvSpPr>
        <p:spPr>
          <a:xfrm>
            <a:off x="11409807" y="1481440"/>
            <a:ext cx="302249" cy="281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11741" y="3999210"/>
            <a:ext cx="1606146" cy="934178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846" y="707215"/>
              <a:ext cx="795130" cy="173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979361" y="4068868"/>
            <a:ext cx="877693" cy="599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832555" y="3568634"/>
            <a:ext cx="10482023" cy="2"/>
          </a:xfrm>
          <a:prstGeom prst="straightConnector1">
            <a:avLst/>
          </a:prstGeom>
          <a:ln w="381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5" y="3973228"/>
            <a:ext cx="852730" cy="661983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174657" y="3882752"/>
            <a:ext cx="302227" cy="510872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257935" y="3992491"/>
            <a:ext cx="1072135" cy="40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67927" y="3753866"/>
            <a:ext cx="0" cy="31500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615427" y="3819716"/>
            <a:ext cx="383066" cy="411185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62961" y="3905806"/>
            <a:ext cx="301324" cy="21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" name="Rectangle 260">
            <a:extLst>
              <a:ext uri="{FF2B5EF4-FFF2-40B4-BE49-F238E27FC236}">
                <a16:creationId xmlns:a16="http://schemas.microsoft.com/office/drawing/2014/main" id="{A9E03059-2BA6-49BA-8ECE-7B33352464E1}"/>
              </a:ext>
            </a:extLst>
          </p:cNvPr>
          <p:cNvSpPr/>
          <p:nvPr/>
        </p:nvSpPr>
        <p:spPr>
          <a:xfrm>
            <a:off x="9410477" y="3114866"/>
            <a:ext cx="877693" cy="337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A9423A9-F226-4EFE-B9A4-1C43F5524AFB}"/>
              </a:ext>
            </a:extLst>
          </p:cNvPr>
          <p:cNvSpPr/>
          <p:nvPr/>
        </p:nvSpPr>
        <p:spPr>
          <a:xfrm>
            <a:off x="6464579" y="3143114"/>
            <a:ext cx="877693" cy="310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F46FF78-FD96-4907-83EF-D202C64BCFAF}"/>
              </a:ext>
            </a:extLst>
          </p:cNvPr>
          <p:cNvSpPr/>
          <p:nvPr/>
        </p:nvSpPr>
        <p:spPr>
          <a:xfrm>
            <a:off x="7824318" y="3149331"/>
            <a:ext cx="877693" cy="310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4565" y="3998581"/>
            <a:ext cx="401953" cy="4695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532A45-167E-4E33-80FC-57C1AF27314F}"/>
              </a:ext>
            </a:extLst>
          </p:cNvPr>
          <p:cNvGrpSpPr/>
          <p:nvPr/>
        </p:nvGrpSpPr>
        <p:grpSpPr>
          <a:xfrm>
            <a:off x="10302807" y="3689644"/>
            <a:ext cx="1579806" cy="849088"/>
            <a:chOff x="9976504" y="3939688"/>
            <a:chExt cx="1927662" cy="976006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F846DD9E-A44C-4A46-8949-690567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4043" y="3939688"/>
              <a:ext cx="1060123" cy="82152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06258" y="4239129"/>
              <a:ext cx="282477" cy="648767"/>
            </a:xfrm>
            <a:prstGeom prst="rect">
              <a:avLst/>
            </a:prstGeom>
          </p:spPr>
        </p:pic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01790" y="4210471"/>
              <a:ext cx="474298" cy="3151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11315" y="4236816"/>
              <a:ext cx="231607" cy="235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00" b="100000" l="0" r="80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010375" y="4415264"/>
              <a:ext cx="466559" cy="534302"/>
            </a:xfrm>
            <a:prstGeom prst="rect">
              <a:avLst/>
            </a:prstGeom>
          </p:spPr>
        </p:pic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EBA7C270-3E45-4A06-A64B-D65DB3770B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7976" y="5760282"/>
            <a:ext cx="775723" cy="704021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812B652-5EC4-4929-9D67-CD703C6D3345}"/>
              </a:ext>
            </a:extLst>
          </p:cNvPr>
          <p:cNvGrpSpPr/>
          <p:nvPr/>
        </p:nvGrpSpPr>
        <p:grpSpPr>
          <a:xfrm>
            <a:off x="4390590" y="5654070"/>
            <a:ext cx="1785751" cy="997564"/>
            <a:chOff x="6448729" y="5214582"/>
            <a:chExt cx="1750564" cy="110748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E5CA87D-FC5E-4A43-A793-DCC2D2D4B853}"/>
                </a:ext>
              </a:extLst>
            </p:cNvPr>
            <p:cNvSpPr/>
            <p:nvPr/>
          </p:nvSpPr>
          <p:spPr>
            <a:xfrm>
              <a:off x="6509187" y="5580187"/>
              <a:ext cx="1637211" cy="6986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B1FACCF-5C4E-427B-B822-56A2C4789B07}"/>
                </a:ext>
              </a:extLst>
            </p:cNvPr>
            <p:cNvSpPr/>
            <p:nvPr/>
          </p:nvSpPr>
          <p:spPr>
            <a:xfrm>
              <a:off x="6548305" y="526675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EDD15C-2BE7-4D65-9158-27A8F39BC205}"/>
                </a:ext>
              </a:extLst>
            </p:cNvPr>
            <p:cNvSpPr/>
            <p:nvPr/>
          </p:nvSpPr>
          <p:spPr>
            <a:xfrm>
              <a:off x="7533494" y="5285979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647D89-3144-4F17-8527-C008655C4978}"/>
                </a:ext>
              </a:extLst>
            </p:cNvPr>
            <p:cNvSpPr/>
            <p:nvPr/>
          </p:nvSpPr>
          <p:spPr>
            <a:xfrm>
              <a:off x="6559567" y="562196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962CCBA-DCB1-4CE6-9168-8B710323204F}"/>
                </a:ext>
              </a:extLst>
            </p:cNvPr>
            <p:cNvSpPr/>
            <p:nvPr/>
          </p:nvSpPr>
          <p:spPr>
            <a:xfrm>
              <a:off x="7544756" y="564118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01C379E-E4F8-4103-BE63-6BD7D1082662}"/>
                </a:ext>
              </a:extLst>
            </p:cNvPr>
            <p:cNvSpPr/>
            <p:nvPr/>
          </p:nvSpPr>
          <p:spPr>
            <a:xfrm>
              <a:off x="6544583" y="595399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A6B06D-37B4-46AA-A47D-66469296E37D}"/>
                </a:ext>
              </a:extLst>
            </p:cNvPr>
            <p:cNvSpPr/>
            <p:nvPr/>
          </p:nvSpPr>
          <p:spPr>
            <a:xfrm>
              <a:off x="7529772" y="597321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C65E924-6D72-4E89-BB24-24E3BB42270F}"/>
                </a:ext>
              </a:extLst>
            </p:cNvPr>
            <p:cNvGrpSpPr/>
            <p:nvPr/>
          </p:nvGrpSpPr>
          <p:grpSpPr>
            <a:xfrm>
              <a:off x="6618307" y="5952391"/>
              <a:ext cx="481252" cy="291585"/>
              <a:chOff x="7469574" y="3966357"/>
              <a:chExt cx="604402" cy="552039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526A8EBC-6C0A-4861-8B6A-9A83FF4D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40" name="Freeform 669">
                <a:extLst>
                  <a:ext uri="{FF2B5EF4-FFF2-40B4-BE49-F238E27FC236}">
                    <a16:creationId xmlns:a16="http://schemas.microsoft.com/office/drawing/2014/main" id="{7F2E881A-8251-4AE7-B14E-A688E136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1" name="Picture 809">
                <a:extLst>
                  <a:ext uri="{FF2B5EF4-FFF2-40B4-BE49-F238E27FC236}">
                    <a16:creationId xmlns:a16="http://schemas.microsoft.com/office/drawing/2014/main" id="{E022FA52-FF4E-47CE-AF84-409A97DC3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AB97CA-37F9-48FE-BCA1-BE1888450168}"/>
                </a:ext>
              </a:extLst>
            </p:cNvPr>
            <p:cNvGrpSpPr/>
            <p:nvPr/>
          </p:nvGrpSpPr>
          <p:grpSpPr>
            <a:xfrm>
              <a:off x="7552219" y="5957586"/>
              <a:ext cx="481252" cy="291585"/>
              <a:chOff x="7469574" y="3966357"/>
              <a:chExt cx="604402" cy="552039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F6EECB6-BE25-4204-AE96-560F5B85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37" name="Freeform 669">
                <a:extLst>
                  <a:ext uri="{FF2B5EF4-FFF2-40B4-BE49-F238E27FC236}">
                    <a16:creationId xmlns:a16="http://schemas.microsoft.com/office/drawing/2014/main" id="{C2754596-F40F-4214-8E43-DF3997DB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8" name="Picture 809">
                <a:extLst>
                  <a:ext uri="{FF2B5EF4-FFF2-40B4-BE49-F238E27FC236}">
                    <a16:creationId xmlns:a16="http://schemas.microsoft.com/office/drawing/2014/main" id="{585E7BAD-CBE9-4FBF-BF63-04DA3DCA6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F9DD2C6-D4B6-4DEE-AE79-D894901C47DC}"/>
                </a:ext>
              </a:extLst>
            </p:cNvPr>
            <p:cNvGrpSpPr/>
            <p:nvPr/>
          </p:nvGrpSpPr>
          <p:grpSpPr>
            <a:xfrm>
              <a:off x="6680232" y="5620320"/>
              <a:ext cx="481252" cy="291585"/>
              <a:chOff x="7469574" y="3966357"/>
              <a:chExt cx="604402" cy="552039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8716F3F0-F1D6-4953-A079-F4D7FD56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220" name="Freeform 669">
                <a:extLst>
                  <a:ext uri="{FF2B5EF4-FFF2-40B4-BE49-F238E27FC236}">
                    <a16:creationId xmlns:a16="http://schemas.microsoft.com/office/drawing/2014/main" id="{81A726AD-780F-4522-ACBE-BA2CDFE8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" name="Picture 809">
                <a:extLst>
                  <a:ext uri="{FF2B5EF4-FFF2-40B4-BE49-F238E27FC236}">
                    <a16:creationId xmlns:a16="http://schemas.microsoft.com/office/drawing/2014/main" id="{72658809-55E3-40C5-973D-8372E0646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D890504-79BE-4978-BB84-6C1AA113F110}"/>
                </a:ext>
              </a:extLst>
            </p:cNvPr>
            <p:cNvGrpSpPr/>
            <p:nvPr/>
          </p:nvGrpSpPr>
          <p:grpSpPr>
            <a:xfrm>
              <a:off x="7614144" y="5625515"/>
              <a:ext cx="481252" cy="291585"/>
              <a:chOff x="7469574" y="3966357"/>
              <a:chExt cx="604402" cy="552039"/>
            </a:xfrm>
          </p:grpSpPr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19D68F86-96DD-4C26-B0DB-B079A0D05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6" name="Freeform 669">
                <a:extLst>
                  <a:ext uri="{FF2B5EF4-FFF2-40B4-BE49-F238E27FC236}">
                    <a16:creationId xmlns:a16="http://schemas.microsoft.com/office/drawing/2014/main" id="{7BCFD358-4072-42F3-8B25-DCC75245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2" name="Picture 809">
                <a:extLst>
                  <a:ext uri="{FF2B5EF4-FFF2-40B4-BE49-F238E27FC236}">
                    <a16:creationId xmlns:a16="http://schemas.microsoft.com/office/drawing/2014/main" id="{07B8DC76-C747-4386-9D30-9A88D52F2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44DF966-22E1-4E6F-A4C2-FC50A949BB88}"/>
                </a:ext>
              </a:extLst>
            </p:cNvPr>
            <p:cNvGrpSpPr/>
            <p:nvPr/>
          </p:nvGrpSpPr>
          <p:grpSpPr>
            <a:xfrm>
              <a:off x="6654805" y="5258653"/>
              <a:ext cx="481252" cy="291585"/>
              <a:chOff x="7469574" y="3966357"/>
              <a:chExt cx="604402" cy="552039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D8ED1FC6-7AC1-4F1B-B0B6-EA8C84AD0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80" name="Freeform 669">
                <a:extLst>
                  <a:ext uri="{FF2B5EF4-FFF2-40B4-BE49-F238E27FC236}">
                    <a16:creationId xmlns:a16="http://schemas.microsoft.com/office/drawing/2014/main" id="{B223219C-0766-4494-BC40-EB12470E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81" name="Picture 809">
                <a:extLst>
                  <a:ext uri="{FF2B5EF4-FFF2-40B4-BE49-F238E27FC236}">
                    <a16:creationId xmlns:a16="http://schemas.microsoft.com/office/drawing/2014/main" id="{1E951861-CBE9-465A-B619-FACC49EC3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42FAA8B-3FD3-48BA-B227-B74012659890}"/>
                </a:ext>
              </a:extLst>
            </p:cNvPr>
            <p:cNvGrpSpPr/>
            <p:nvPr/>
          </p:nvGrpSpPr>
          <p:grpSpPr>
            <a:xfrm>
              <a:off x="7588717" y="5263848"/>
              <a:ext cx="481252" cy="291585"/>
              <a:chOff x="7469574" y="3966357"/>
              <a:chExt cx="604402" cy="552039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6AD7DF49-65E0-4C9A-AE41-74A8C489A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177" name="Freeform 669">
                <a:extLst>
                  <a:ext uri="{FF2B5EF4-FFF2-40B4-BE49-F238E27FC236}">
                    <a16:creationId xmlns:a16="http://schemas.microsoft.com/office/drawing/2014/main" id="{D12637BE-8B3F-4045-817E-857EEB3B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8" name="Picture 809">
                <a:extLst>
                  <a:ext uri="{FF2B5EF4-FFF2-40B4-BE49-F238E27FC236}">
                    <a16:creationId xmlns:a16="http://schemas.microsoft.com/office/drawing/2014/main" id="{9111556E-4132-494A-874E-FCCF6EFE0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6DB41C3-4D42-47B1-B3B2-3A07F76E4901}"/>
                </a:ext>
              </a:extLst>
            </p:cNvPr>
            <p:cNvSpPr/>
            <p:nvPr/>
          </p:nvSpPr>
          <p:spPr>
            <a:xfrm>
              <a:off x="6725942" y="5787468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9FE6040-13E1-414B-BE27-3ED8639D911B}"/>
                </a:ext>
              </a:extLst>
            </p:cNvPr>
            <p:cNvSpPr/>
            <p:nvPr/>
          </p:nvSpPr>
          <p:spPr>
            <a:xfrm>
              <a:off x="6448729" y="5214582"/>
              <a:ext cx="1750564" cy="110748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5406AD-8F03-4C19-BCEA-16FED58A6130}"/>
                </a:ext>
              </a:extLst>
            </p:cNvPr>
            <p:cNvSpPr/>
            <p:nvPr/>
          </p:nvSpPr>
          <p:spPr>
            <a:xfrm>
              <a:off x="6670270" y="6112092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A863DCC-8781-4FFA-8F4E-EFC6F2522881}"/>
                </a:ext>
              </a:extLst>
            </p:cNvPr>
            <p:cNvSpPr/>
            <p:nvPr/>
          </p:nvSpPr>
          <p:spPr>
            <a:xfrm>
              <a:off x="7661037" y="5781999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F71354E-B637-4B9A-A6E5-150BA13ABC5E}"/>
                </a:ext>
              </a:extLst>
            </p:cNvPr>
            <p:cNvSpPr/>
            <p:nvPr/>
          </p:nvSpPr>
          <p:spPr>
            <a:xfrm>
              <a:off x="7610942" y="6118415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D73C8C0-0A6D-4DFF-800C-BD0BDECA89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0692" y="5654070"/>
            <a:ext cx="1235179" cy="98192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6A33F159-56FB-40E7-8697-61FAF427DD6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481" b="17782"/>
          <a:stretch/>
        </p:blipFill>
        <p:spPr>
          <a:xfrm>
            <a:off x="346121" y="5663943"/>
            <a:ext cx="1486703" cy="99345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E593161-CEC4-4568-82D0-F08F45BC0C17}"/>
              </a:ext>
            </a:extLst>
          </p:cNvPr>
          <p:cNvSpPr/>
          <p:nvPr/>
        </p:nvSpPr>
        <p:spPr>
          <a:xfrm>
            <a:off x="293869" y="6372538"/>
            <a:ext cx="1838506" cy="308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Manual find pallet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BB34AA78-EA28-4C75-B443-7076E5067715}"/>
              </a:ext>
            </a:extLst>
          </p:cNvPr>
          <p:cNvSpPr/>
          <p:nvPr/>
        </p:nvSpPr>
        <p:spPr>
          <a:xfrm>
            <a:off x="237147" y="5564792"/>
            <a:ext cx="5964336" cy="1169728"/>
          </a:xfrm>
          <a:prstGeom prst="roundRect">
            <a:avLst>
              <a:gd name="adj" fmla="val 5874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8795F113-0B1C-4FE8-9D4F-5F92C8DF9E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0005" y="5564791"/>
            <a:ext cx="2865145" cy="1102215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E5105318-C0FC-422E-8B95-AC02A5C47F0F}"/>
              </a:ext>
            </a:extLst>
          </p:cNvPr>
          <p:cNvSpPr/>
          <p:nvPr/>
        </p:nvSpPr>
        <p:spPr>
          <a:xfrm>
            <a:off x="9078372" y="5269072"/>
            <a:ext cx="2810479" cy="2527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FA-SCM W/H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760C7BC9-5F2F-42F9-9F98-761FFC04ADC2}"/>
              </a:ext>
            </a:extLst>
          </p:cNvPr>
          <p:cNvSpPr/>
          <p:nvPr/>
        </p:nvSpPr>
        <p:spPr>
          <a:xfrm>
            <a:off x="3864010" y="5254843"/>
            <a:ext cx="3241521" cy="24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 – chop replace physical stamp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187F954-5E9D-4D95-AE49-62F6164F6779}"/>
              </a:ext>
            </a:extLst>
          </p:cNvPr>
          <p:cNvSpPr/>
          <p:nvPr/>
        </p:nvSpPr>
        <p:spPr>
          <a:xfrm>
            <a:off x="468392" y="3430610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3EA82419-9EE8-4032-B6E8-AD6570658C98}"/>
              </a:ext>
            </a:extLst>
          </p:cNvPr>
          <p:cNvSpPr/>
          <p:nvPr/>
        </p:nvSpPr>
        <p:spPr>
          <a:xfrm>
            <a:off x="2144722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A3E54FC-B60A-48CB-AB49-2B4F1C3D78B3}"/>
              </a:ext>
            </a:extLst>
          </p:cNvPr>
          <p:cNvSpPr/>
          <p:nvPr/>
        </p:nvSpPr>
        <p:spPr>
          <a:xfrm>
            <a:off x="3776236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B702C23-5682-451F-BAFC-1D88D70DF970}"/>
              </a:ext>
            </a:extLst>
          </p:cNvPr>
          <p:cNvSpPr/>
          <p:nvPr/>
        </p:nvSpPr>
        <p:spPr>
          <a:xfrm>
            <a:off x="5298483" y="3429708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7017DC3-0B1C-4757-9314-68177221F1BA}"/>
              </a:ext>
            </a:extLst>
          </p:cNvPr>
          <p:cNvSpPr/>
          <p:nvPr/>
        </p:nvSpPr>
        <p:spPr>
          <a:xfrm>
            <a:off x="6758867" y="343811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A6031DC-D27F-4003-A476-6FC61A2957BA}"/>
              </a:ext>
            </a:extLst>
          </p:cNvPr>
          <p:cNvSpPr/>
          <p:nvPr/>
        </p:nvSpPr>
        <p:spPr>
          <a:xfrm>
            <a:off x="8132781" y="3429032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FD520A5-1F68-4D14-9038-EF9A051F17A4}"/>
              </a:ext>
            </a:extLst>
          </p:cNvPr>
          <p:cNvSpPr/>
          <p:nvPr/>
        </p:nvSpPr>
        <p:spPr>
          <a:xfrm>
            <a:off x="9765204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7165ACE-E3D3-44AD-B6F3-F357FF034824}"/>
              </a:ext>
            </a:extLst>
          </p:cNvPr>
          <p:cNvSpPr/>
          <p:nvPr/>
        </p:nvSpPr>
        <p:spPr>
          <a:xfrm>
            <a:off x="11349105" y="3419695"/>
            <a:ext cx="302249" cy="276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DDD86FFC-1785-447E-94E3-7B2C1EF86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9521" y="2739229"/>
            <a:ext cx="189289" cy="3783463"/>
          </a:xfrm>
          <a:prstGeom prst="bentConnector3">
            <a:avLst>
              <a:gd name="adj1" fmla="val 9888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49969527-D121-40F0-BE68-D79FC57001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662" y="3708019"/>
            <a:ext cx="3770817" cy="870695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EF2F3D9C-9C62-4E30-9462-283CFAFEF2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9191" y="3737878"/>
            <a:ext cx="2138535" cy="678942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E888A632-322C-49A8-B0E2-67B2FC3B06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0438" y="3742885"/>
            <a:ext cx="754248" cy="507170"/>
          </a:xfrm>
          <a:prstGeom prst="bentConnector3">
            <a:avLst>
              <a:gd name="adj1" fmla="val 673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B1E8D969-5DD6-48DA-9E5B-69F80E117B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4450" y="4315199"/>
            <a:ext cx="5209037" cy="425331"/>
          </a:xfrm>
          <a:prstGeom prst="bentConnector3">
            <a:avLst>
              <a:gd name="adj1" fmla="val 376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Isosceles Triangle 290">
            <a:extLst>
              <a:ext uri="{FF2B5EF4-FFF2-40B4-BE49-F238E27FC236}">
                <a16:creationId xmlns:a16="http://schemas.microsoft.com/office/drawing/2014/main" id="{3CFB839C-7EC5-4F54-B738-B96805E01331}"/>
              </a:ext>
            </a:extLst>
          </p:cNvPr>
          <p:cNvSpPr/>
          <p:nvPr/>
        </p:nvSpPr>
        <p:spPr>
          <a:xfrm rot="5400000">
            <a:off x="8534574" y="5948938"/>
            <a:ext cx="800694" cy="19048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403C44C-FDF5-4FAB-B90D-621BD3427889}"/>
              </a:ext>
            </a:extLst>
          </p:cNvPr>
          <p:cNvSpPr/>
          <p:nvPr/>
        </p:nvSpPr>
        <p:spPr>
          <a:xfrm>
            <a:off x="5289152" y="4965654"/>
            <a:ext cx="375609" cy="267820"/>
          </a:xfrm>
          <a:prstGeom prst="down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95351E-3A9F-49C3-BB64-D544A4D73726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4045160" y="6184375"/>
            <a:ext cx="646992" cy="118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49A7B55-AA10-4869-B32D-73ABC7AFA3EA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4049005" y="6310389"/>
            <a:ext cx="567579" cy="200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7241B97-8ED9-47B8-8057-210BD5A7A1A7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4043145" y="6307916"/>
            <a:ext cx="1533019" cy="209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860753-FBD8-4F69-8495-02AA4B81EF11}"/>
              </a:ext>
            </a:extLst>
          </p:cNvPr>
          <p:cNvCxnSpPr>
            <a:cxnSpLocks/>
            <a:endCxn id="194" idx="2"/>
          </p:cNvCxnSpPr>
          <p:nvPr/>
        </p:nvCxnSpPr>
        <p:spPr>
          <a:xfrm flipV="1">
            <a:off x="4049005" y="6213926"/>
            <a:ext cx="1578261" cy="8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9290AD8-B6E3-4EE7-BEF3-83E71ACDF192}"/>
              </a:ext>
            </a:extLst>
          </p:cNvPr>
          <p:cNvSpPr/>
          <p:nvPr/>
        </p:nvSpPr>
        <p:spPr>
          <a:xfrm>
            <a:off x="3064249" y="6435251"/>
            <a:ext cx="1518512" cy="25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05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&lt;Physical stamp&gt;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6D73E85-79F5-4774-97B2-C18483EAE230}"/>
              </a:ext>
            </a:extLst>
          </p:cNvPr>
          <p:cNvSpPr/>
          <p:nvPr/>
        </p:nvSpPr>
        <p:spPr>
          <a:xfrm>
            <a:off x="257558" y="5272440"/>
            <a:ext cx="851152" cy="2486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Before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0FEF57F-F24C-4F1F-ADEC-395B066060B6}"/>
              </a:ext>
            </a:extLst>
          </p:cNvPr>
          <p:cNvSpPr/>
          <p:nvPr/>
        </p:nvSpPr>
        <p:spPr>
          <a:xfrm>
            <a:off x="2300741" y="6517067"/>
            <a:ext cx="128218" cy="11893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351FC49-50D9-4A14-82B6-F0554F75447A}"/>
              </a:ext>
            </a:extLst>
          </p:cNvPr>
          <p:cNvCxnSpPr>
            <a:cxnSpLocks/>
            <a:stCxn id="122" idx="1"/>
            <a:endCxn id="295" idx="6"/>
          </p:cNvCxnSpPr>
          <p:nvPr/>
        </p:nvCxnSpPr>
        <p:spPr>
          <a:xfrm flipH="1">
            <a:off x="2428959" y="6112293"/>
            <a:ext cx="919017" cy="464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C81538-D719-4055-BFD5-34CF6D75F795}"/>
              </a:ext>
            </a:extLst>
          </p:cNvPr>
          <p:cNvSpPr/>
          <p:nvPr/>
        </p:nvSpPr>
        <p:spPr>
          <a:xfrm>
            <a:off x="5520842" y="4900034"/>
            <a:ext cx="1782680" cy="286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&lt;Judgment Lot&gt;</a:t>
            </a:r>
          </a:p>
        </p:txBody>
      </p:sp>
      <p:sp>
        <p:nvSpPr>
          <p:cNvPr id="298" name="Isosceles Triangle 297">
            <a:extLst>
              <a:ext uri="{FF2B5EF4-FFF2-40B4-BE49-F238E27FC236}">
                <a16:creationId xmlns:a16="http://schemas.microsoft.com/office/drawing/2014/main" id="{1A86284E-5A3D-45AE-9742-9412F7DC6112}"/>
              </a:ext>
            </a:extLst>
          </p:cNvPr>
          <p:cNvSpPr/>
          <p:nvPr/>
        </p:nvSpPr>
        <p:spPr>
          <a:xfrm rot="10800000">
            <a:off x="4640224" y="2869667"/>
            <a:ext cx="2866684" cy="14753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8358571-EDF2-4047-A3B4-CCDD07791F4A}"/>
              </a:ext>
            </a:extLst>
          </p:cNvPr>
          <p:cNvSpPr/>
          <p:nvPr/>
        </p:nvSpPr>
        <p:spPr>
          <a:xfrm>
            <a:off x="110592" y="441257"/>
            <a:ext cx="11974358" cy="240575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915B7AFC-78E1-4F5A-AC8B-73A925CABC8E}"/>
              </a:ext>
            </a:extLst>
          </p:cNvPr>
          <p:cNvSpPr/>
          <p:nvPr/>
        </p:nvSpPr>
        <p:spPr>
          <a:xfrm>
            <a:off x="119306" y="3067124"/>
            <a:ext cx="11974359" cy="373844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F3BAA83-A1A2-4AE0-B5B4-6D8B1AA6309B}"/>
              </a:ext>
            </a:extLst>
          </p:cNvPr>
          <p:cNvSpPr/>
          <p:nvPr/>
        </p:nvSpPr>
        <p:spPr>
          <a:xfrm>
            <a:off x="118642" y="3092582"/>
            <a:ext cx="3111959" cy="261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158EE692-A995-458A-AA22-159C687532EA}"/>
              </a:ext>
            </a:extLst>
          </p:cNvPr>
          <p:cNvSpPr/>
          <p:nvPr/>
        </p:nvSpPr>
        <p:spPr>
          <a:xfrm>
            <a:off x="1984456" y="3190476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3" name="Multiplication Sign 292">
            <a:extLst>
              <a:ext uri="{FF2B5EF4-FFF2-40B4-BE49-F238E27FC236}">
                <a16:creationId xmlns:a16="http://schemas.microsoft.com/office/drawing/2014/main" id="{6251BD50-5962-40D6-84A2-61A157494EAF}"/>
              </a:ext>
            </a:extLst>
          </p:cNvPr>
          <p:cNvSpPr/>
          <p:nvPr/>
        </p:nvSpPr>
        <p:spPr>
          <a:xfrm>
            <a:off x="3613759" y="3199859"/>
            <a:ext cx="614108" cy="699228"/>
          </a:xfrm>
          <a:prstGeom prst="mathMultiply">
            <a:avLst>
              <a:gd name="adj1" fmla="val 12195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8023C5B9-5BFA-41A7-BB10-A2D2EE1D1F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8566" y="5663944"/>
            <a:ext cx="1953457" cy="9798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2" name="Arrow: Right 81">
            <a:extLst>
              <a:ext uri="{FF2B5EF4-FFF2-40B4-BE49-F238E27FC236}">
                <a16:creationId xmlns:a16="http://schemas.microsoft.com/office/drawing/2014/main" id="{9BF34F77-1197-42B5-9D0F-E017927E6725}"/>
              </a:ext>
            </a:extLst>
          </p:cNvPr>
          <p:cNvSpPr/>
          <p:nvPr/>
        </p:nvSpPr>
        <p:spPr>
          <a:xfrm>
            <a:off x="6257119" y="5822724"/>
            <a:ext cx="333869" cy="599919"/>
          </a:xfrm>
          <a:prstGeom prst="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7F86861B-8B95-4E35-AF77-293B39795CD3}"/>
              </a:ext>
            </a:extLst>
          </p:cNvPr>
          <p:cNvSpPr/>
          <p:nvPr/>
        </p:nvSpPr>
        <p:spPr>
          <a:xfrm>
            <a:off x="7938768" y="5271990"/>
            <a:ext cx="755356" cy="248629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bIns="0"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After</a:t>
            </a: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E950AAA1-1B61-411E-B09A-C14A2D70C933}"/>
              </a:ext>
            </a:extLst>
          </p:cNvPr>
          <p:cNvSpPr/>
          <p:nvPr/>
        </p:nvSpPr>
        <p:spPr>
          <a:xfrm>
            <a:off x="6590988" y="5564792"/>
            <a:ext cx="2146537" cy="1169728"/>
          </a:xfrm>
          <a:prstGeom prst="roundRect">
            <a:avLst>
              <a:gd name="adj" fmla="val 4788"/>
            </a:avLst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6A70E-84F3-4458-9943-DAB5406BD6DC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Defect system Process &amp; OQC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671A5F-6EDE-4592-8230-1603D58F1504}"/>
              </a:ext>
            </a:extLst>
          </p:cNvPr>
          <p:cNvSpPr txBox="1"/>
          <p:nvPr/>
        </p:nvSpPr>
        <p:spPr>
          <a:xfrm>
            <a:off x="110639" y="6386585"/>
            <a:ext cx="11890171" cy="4021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bIns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: Follow Quality issue / Judgment Quality of Lot / Trace back Market claim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E3F4A-16C3-4C99-BD53-693BA8F1F0CC}"/>
              </a:ext>
            </a:extLst>
          </p:cNvPr>
          <p:cNvSpPr/>
          <p:nvPr/>
        </p:nvSpPr>
        <p:spPr>
          <a:xfrm>
            <a:off x="66041" y="463727"/>
            <a:ext cx="12028672" cy="374186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GB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Review current Quality Issue in PEMS system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613A6-9174-4230-B0FF-52C6AF7F52A8}"/>
              </a:ext>
            </a:extLst>
          </p:cNvPr>
          <p:cNvGrpSpPr/>
          <p:nvPr/>
        </p:nvGrpSpPr>
        <p:grpSpPr>
          <a:xfrm>
            <a:off x="3664326" y="3438625"/>
            <a:ext cx="4249164" cy="1363401"/>
            <a:chOff x="3677026" y="3429000"/>
            <a:chExt cx="4249164" cy="13634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B4D3D0-56D7-423E-888D-54FC2D8A6FD3}"/>
                </a:ext>
              </a:extLst>
            </p:cNvPr>
            <p:cNvGrpSpPr/>
            <p:nvPr/>
          </p:nvGrpSpPr>
          <p:grpSpPr>
            <a:xfrm>
              <a:off x="6568260" y="3429000"/>
              <a:ext cx="1357930" cy="1363401"/>
              <a:chOff x="7223919" y="855732"/>
              <a:chExt cx="1035103" cy="986852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587BA64-D24D-4A50-898F-8118E7C91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3919" y="855732"/>
                <a:ext cx="1035103" cy="986852"/>
              </a:xfrm>
              <a:prstGeom prst="rect">
                <a:avLst/>
              </a:prstGeom>
            </p:spPr>
          </p:pic>
          <p:sp>
            <p:nvSpPr>
              <p:cNvPr id="84" name="Rectangle 1">
                <a:extLst>
                  <a:ext uri="{FF2B5EF4-FFF2-40B4-BE49-F238E27FC236}">
                    <a16:creationId xmlns:a16="http://schemas.microsoft.com/office/drawing/2014/main" id="{1D19E9D2-F250-4C1D-9E12-494CF197E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3618" y="1154840"/>
                <a:ext cx="858845" cy="416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 b="1" dirty="0">
                    <a:solidFill>
                      <a:srgbClr val="00B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OQC system</a:t>
                </a:r>
                <a:endParaRPr lang="en-GB" altLang="en-US" sz="1400" b="1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DF2AB43-91FB-4187-8EE6-0A5BF97F7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025" y="4137461"/>
              <a:ext cx="161321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0E2447-A665-4EDA-8F34-1B4F0D8BEAC7}"/>
                </a:ext>
              </a:extLst>
            </p:cNvPr>
            <p:cNvSpPr txBox="1"/>
            <p:nvPr/>
          </p:nvSpPr>
          <p:spPr>
            <a:xfrm>
              <a:off x="5389109" y="3825561"/>
              <a:ext cx="6173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sz="1400" b="1" dirty="0"/>
                <a:t>Link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9FA87D-65A7-4F9D-87E3-EB6E895B492F}"/>
                </a:ext>
              </a:extLst>
            </p:cNvPr>
            <p:cNvGrpSpPr/>
            <p:nvPr/>
          </p:nvGrpSpPr>
          <p:grpSpPr>
            <a:xfrm>
              <a:off x="3677026" y="3429001"/>
              <a:ext cx="1373310" cy="1363400"/>
              <a:chOff x="3342051" y="953785"/>
              <a:chExt cx="1334047" cy="1184258"/>
            </a:xfrm>
          </p:grpSpPr>
          <p:pic>
            <p:nvPicPr>
              <p:cNvPr id="41" name="Picture 40" descr="A picture containing table, indoor, sitting, small&#10;&#10;Description automatically generated">
                <a:extLst>
                  <a:ext uri="{FF2B5EF4-FFF2-40B4-BE49-F238E27FC236}">
                    <a16:creationId xmlns:a16="http://schemas.microsoft.com/office/drawing/2014/main" id="{66116F96-B8E8-4E26-845E-467F8083F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2051" y="953785"/>
                <a:ext cx="1334047" cy="118425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BDB3E2-DC13-4C14-BA9F-8743FDE537BD}"/>
                  </a:ext>
                </a:extLst>
              </p:cNvPr>
              <p:cNvSpPr txBox="1"/>
              <p:nvPr/>
            </p:nvSpPr>
            <p:spPr>
              <a:xfrm>
                <a:off x="3437021" y="1431045"/>
                <a:ext cx="1048111" cy="173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PEMS Server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F461A3-50B6-4E5F-9D1F-A960EDA871A4}"/>
                </a:ext>
              </a:extLst>
            </p:cNvPr>
            <p:cNvSpPr txBox="1"/>
            <p:nvPr/>
          </p:nvSpPr>
          <p:spPr>
            <a:xfrm>
              <a:off x="4955046" y="4201013"/>
              <a:ext cx="16132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sz="1400" dirty="0"/>
                <a:t>&lt;Quality Issue&gt;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2032388-2812-4DED-B9FA-C5C84B648DE5}"/>
              </a:ext>
            </a:extLst>
          </p:cNvPr>
          <p:cNvSpPr/>
          <p:nvPr/>
        </p:nvSpPr>
        <p:spPr>
          <a:xfrm>
            <a:off x="82381" y="2643936"/>
            <a:ext cx="12059728" cy="342442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Improvement for Quality function in PEMS system: </a:t>
            </a:r>
            <a:r>
              <a:rPr lang="en-US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Link PEMS system with OQC system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35727D-E3BF-47D3-8ECC-19EA877319ED}"/>
              </a:ext>
            </a:extLst>
          </p:cNvPr>
          <p:cNvSpPr/>
          <p:nvPr/>
        </p:nvSpPr>
        <p:spPr>
          <a:xfrm>
            <a:off x="11200349" y="16934"/>
            <a:ext cx="884601" cy="32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3/5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737805-8D6A-4D87-A7D2-8B09B6AD94F6}"/>
              </a:ext>
            </a:extLst>
          </p:cNvPr>
          <p:cNvGrpSpPr/>
          <p:nvPr/>
        </p:nvGrpSpPr>
        <p:grpSpPr>
          <a:xfrm>
            <a:off x="256203" y="941589"/>
            <a:ext cx="11744607" cy="1302427"/>
            <a:chOff x="256203" y="955187"/>
            <a:chExt cx="11744607" cy="12392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85B4AB-C793-4931-BB5E-560F789F8FD2}"/>
                </a:ext>
              </a:extLst>
            </p:cNvPr>
            <p:cNvGrpSpPr/>
            <p:nvPr/>
          </p:nvGrpSpPr>
          <p:grpSpPr>
            <a:xfrm>
              <a:off x="2307383" y="1009935"/>
              <a:ext cx="1575472" cy="1163296"/>
              <a:chOff x="2399455" y="997227"/>
              <a:chExt cx="1619888" cy="1032971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64DBF01-C8D3-4104-8EC6-9AAE9FA1B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455" y="997227"/>
                <a:ext cx="1619888" cy="1032971"/>
              </a:xfrm>
              <a:prstGeom prst="rect">
                <a:avLst/>
              </a:prstGeom>
            </p:spPr>
          </p:pic>
          <p:sp>
            <p:nvSpPr>
              <p:cNvPr id="80" name="Rectangle 1">
                <a:extLst>
                  <a:ext uri="{FF2B5EF4-FFF2-40B4-BE49-F238E27FC236}">
                    <a16:creationId xmlns:a16="http://schemas.microsoft.com/office/drawing/2014/main" id="{F5DAA3F5-823C-4F89-BC1C-B2F9622A2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489" y="1330773"/>
                <a:ext cx="85884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System </a:t>
                </a:r>
                <a:endParaRPr lang="en-GB" altLang="en-US" sz="1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42F44D-F14E-40FC-8466-080F46C7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05463" y="999280"/>
              <a:ext cx="1922608" cy="1149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93F7DF7-159C-4FE9-A283-595EE3E258CD}"/>
                </a:ext>
              </a:extLst>
            </p:cNvPr>
            <p:cNvSpPr/>
            <p:nvPr/>
          </p:nvSpPr>
          <p:spPr>
            <a:xfrm>
              <a:off x="1928405" y="1336642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5B05715-71BF-4441-8471-D04E1FB20DA7}"/>
                </a:ext>
              </a:extLst>
            </p:cNvPr>
            <p:cNvSpPr/>
            <p:nvPr/>
          </p:nvSpPr>
          <p:spPr>
            <a:xfrm>
              <a:off x="3859648" y="1334094"/>
              <a:ext cx="305065" cy="519911"/>
            </a:xfrm>
            <a:prstGeom prst="rightArrow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55FD34F-44BE-4553-B49D-F4B2036BE676}"/>
                </a:ext>
              </a:extLst>
            </p:cNvPr>
            <p:cNvSpPr/>
            <p:nvPr/>
          </p:nvSpPr>
          <p:spPr>
            <a:xfrm>
              <a:off x="9046424" y="966811"/>
              <a:ext cx="2954386" cy="1170618"/>
            </a:xfrm>
            <a:prstGeom prst="roundRect">
              <a:avLst>
                <a:gd name="adj" fmla="val 690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sz="1600" b="1" u="sng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Problem point</a:t>
              </a:r>
              <a:r>
                <a:rPr lang="en-US" altLang="en-US" sz="16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:</a:t>
              </a:r>
            </a:p>
            <a:p>
              <a:r>
                <a:rPr lang="en-US" altLang="en-US" sz="16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System visualize quality situation on process only, </a:t>
              </a:r>
              <a:r>
                <a:rPr lang="en-US" altLang="en-US" sz="1600" b="1" u="sng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 link</a:t>
              </a:r>
              <a:r>
                <a:rPr lang="en-US" altLang="en-US" sz="16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en-US" altLang="en-US" sz="16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with OQC system</a:t>
              </a: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7A7554A5-DC20-467F-953E-E6DB5BCB0286}"/>
                </a:ext>
              </a:extLst>
            </p:cNvPr>
            <p:cNvSpPr/>
            <p:nvPr/>
          </p:nvSpPr>
          <p:spPr>
            <a:xfrm rot="16200000" flipV="1">
              <a:off x="8292717" y="1476783"/>
              <a:ext cx="1146133" cy="204926"/>
            </a:xfrm>
            <a:prstGeom prst="triangle">
              <a:avLst>
                <a:gd name="adj" fmla="val 5474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B71B823-5E61-4612-99A1-40A9ABD6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1196" y="955187"/>
              <a:ext cx="1229413" cy="1239215"/>
            </a:xfrm>
            <a:prstGeom prst="rect">
              <a:avLst/>
            </a:prstGeom>
          </p:spPr>
        </p:pic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BFF158F2-ACA2-45B3-98BB-5C955E654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6844" y="1330784"/>
              <a:ext cx="1020068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 system</a:t>
              </a:r>
              <a:endParaRPr lang="en-GB" altLang="en-US" sz="14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8B1DC63-1A63-419F-8FF6-135E76125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586" y="1564443"/>
              <a:ext cx="105888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17FD6E-742F-443E-933C-59CBDBCC1F3A}"/>
                </a:ext>
              </a:extLst>
            </p:cNvPr>
            <p:cNvSpPr txBox="1"/>
            <p:nvPr/>
          </p:nvSpPr>
          <p:spPr>
            <a:xfrm>
              <a:off x="6359226" y="1057645"/>
              <a:ext cx="963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sz="1400" b="1" dirty="0">
                  <a:solidFill>
                    <a:srgbClr val="FF0000"/>
                  </a:solidFill>
                </a:rPr>
                <a:t>No Link</a:t>
              </a:r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9A4D9165-A6ED-4F78-9AC2-C5372887979A}"/>
                </a:ext>
              </a:extLst>
            </p:cNvPr>
            <p:cNvSpPr/>
            <p:nvPr/>
          </p:nvSpPr>
          <p:spPr>
            <a:xfrm>
              <a:off x="6489440" y="1232940"/>
              <a:ext cx="703422" cy="654763"/>
            </a:xfrm>
            <a:prstGeom prst="mathMultiply">
              <a:avLst>
                <a:gd name="adj1" fmla="val 151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356BDC-716D-4B9E-BAB6-EC6DE6EA4511}"/>
                </a:ext>
              </a:extLst>
            </p:cNvPr>
            <p:cNvGrpSpPr/>
            <p:nvPr/>
          </p:nvGrpSpPr>
          <p:grpSpPr>
            <a:xfrm>
              <a:off x="256203" y="1046278"/>
              <a:ext cx="1575472" cy="1091151"/>
              <a:chOff x="256203" y="1046278"/>
              <a:chExt cx="1575472" cy="109115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EB22DE-EF3C-4BF3-A501-4300CE229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203" y="1046278"/>
                <a:ext cx="1575472" cy="109115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0437AD-2872-4AD8-A590-A781E98259BC}"/>
                  </a:ext>
                </a:extLst>
              </p:cNvPr>
              <p:cNvSpPr txBox="1"/>
              <p:nvPr/>
            </p:nvSpPr>
            <p:spPr>
              <a:xfrm>
                <a:off x="488903" y="1543212"/>
                <a:ext cx="1048111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Quality issue</a:t>
                </a:r>
              </a:p>
            </p:txBody>
          </p:sp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4A0680-4BE0-40CB-BC3B-6E64D96B0453}"/>
              </a:ext>
            </a:extLst>
          </p:cNvPr>
          <p:cNvSpPr/>
          <p:nvPr/>
        </p:nvSpPr>
        <p:spPr>
          <a:xfrm>
            <a:off x="8101720" y="3215653"/>
            <a:ext cx="3899090" cy="2758970"/>
          </a:xfrm>
          <a:prstGeom prst="roundRect">
            <a:avLst>
              <a:gd name="adj" fmla="val 3662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lang="en-US" sz="1600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</a:t>
            </a:r>
            <a:r>
              <a:rPr lang="en-US" sz="16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defect issue: </a:t>
            </a:r>
          </a:p>
          <a:p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+ Focused defect to alarm</a:t>
            </a:r>
          </a:p>
          <a:p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+ Happen on over 3 products</a:t>
            </a:r>
          </a:p>
          <a:p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+ Repeat happen</a:t>
            </a:r>
          </a:p>
          <a:p>
            <a:endParaRPr lang="en-US" sz="1600" b="1" u="sng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600" b="1" u="sng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  <a:r>
              <a:rPr lang="en-US" sz="16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Decide sampling Q’ty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Focus defect to take more action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Judgment for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issue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5792CE-E031-4B1B-97E0-6C2A778720EB}"/>
              </a:ext>
            </a:extLst>
          </p:cNvPr>
          <p:cNvGrpSpPr/>
          <p:nvPr/>
        </p:nvGrpSpPr>
        <p:grpSpPr>
          <a:xfrm>
            <a:off x="386592" y="3657462"/>
            <a:ext cx="2713257" cy="979248"/>
            <a:chOff x="563017" y="3587465"/>
            <a:chExt cx="2253309" cy="64082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39D957-1CCF-42EB-B973-93F2750EC025}"/>
                </a:ext>
              </a:extLst>
            </p:cNvPr>
            <p:cNvSpPr/>
            <p:nvPr/>
          </p:nvSpPr>
          <p:spPr bwMode="auto">
            <a:xfrm rot="5400000">
              <a:off x="2354507" y="3729016"/>
              <a:ext cx="486233" cy="4374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619382-E624-4C0E-94F9-03345251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05437" y="3587465"/>
              <a:ext cx="1367594" cy="6408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ED3C49-B560-4434-9A98-B02CDCAF65EE}"/>
                </a:ext>
              </a:extLst>
            </p:cNvPr>
            <p:cNvSpPr/>
            <p:nvPr/>
          </p:nvSpPr>
          <p:spPr bwMode="auto">
            <a:xfrm rot="5400000">
              <a:off x="553424" y="3718235"/>
              <a:ext cx="457387" cy="4382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vi-VN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81E69B-E526-458B-BFDE-B805207B64A2}"/>
              </a:ext>
            </a:extLst>
          </p:cNvPr>
          <p:cNvCxnSpPr>
            <a:cxnSpLocks/>
          </p:cNvCxnSpPr>
          <p:nvPr/>
        </p:nvCxnSpPr>
        <p:spPr>
          <a:xfrm>
            <a:off x="3152987" y="4170253"/>
            <a:ext cx="5425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6D162D6-BA61-4D0E-B5CC-11F7E13293B2}"/>
              </a:ext>
            </a:extLst>
          </p:cNvPr>
          <p:cNvSpPr txBox="1"/>
          <p:nvPr/>
        </p:nvSpPr>
        <p:spPr>
          <a:xfrm>
            <a:off x="344420" y="3443228"/>
            <a:ext cx="1468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sz="1400" b="1" dirty="0"/>
              <a:t>&lt;FA line &gt;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5BDCA9F-55AC-4DC8-988D-B5DC3FE52188}"/>
              </a:ext>
            </a:extLst>
          </p:cNvPr>
          <p:cNvGrpSpPr/>
          <p:nvPr/>
        </p:nvGrpSpPr>
        <p:grpSpPr>
          <a:xfrm>
            <a:off x="524498" y="4714096"/>
            <a:ext cx="2557203" cy="893710"/>
            <a:chOff x="-112748" y="1683053"/>
            <a:chExt cx="3341461" cy="1133334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8E31119-22C6-4681-9392-60882750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944" y="1714117"/>
              <a:ext cx="380459" cy="6300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72ED696-7F40-4771-AE0A-6B1B3548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3678" y="1683053"/>
              <a:ext cx="541037" cy="630089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2137B49-84D1-4582-BD81-695DB7E11387}"/>
                </a:ext>
              </a:extLst>
            </p:cNvPr>
            <p:cNvSpPr txBox="1"/>
            <p:nvPr/>
          </p:nvSpPr>
          <p:spPr>
            <a:xfrm>
              <a:off x="-112748" y="2387059"/>
              <a:ext cx="3341461" cy="429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Alarm all Quality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41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86958"/>
              </p:ext>
            </p:extLst>
          </p:nvPr>
        </p:nvGraphicFramePr>
        <p:xfrm>
          <a:off x="295423" y="1091358"/>
          <a:ext cx="11630277" cy="4994618"/>
        </p:xfrm>
        <a:graphic>
          <a:graphicData uri="http://schemas.openxmlformats.org/drawingml/2006/table">
            <a:tbl>
              <a:tblPr/>
              <a:tblGrid>
                <a:gridCol w="98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6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Section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Image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Function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Quantity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3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OQC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1.1,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1.2,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1.3,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1.4,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Mobile device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2.1, Fix in &amp;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fix out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location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2.2,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Check the status of the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295424" y="605795"/>
            <a:ext cx="3429554" cy="371099"/>
          </a:xfrm>
          <a:prstGeom prst="roundRect">
            <a:avLst>
              <a:gd name="adj" fmla="val 20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require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930157" y="2221216"/>
            <a:ext cx="1302646" cy="846559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891657" y="4278316"/>
            <a:ext cx="1194996" cy="1093283"/>
          </a:xfrm>
          <a:prstGeom prst="rect">
            <a:avLst/>
          </a:prstGeom>
          <a:ln w="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3F2B6-918C-4D39-8F04-EBD65C65A1B7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512B4-CA53-459D-8CB7-9F553A740239}"/>
              </a:ext>
            </a:extLst>
          </p:cNvPr>
          <p:cNvSpPr/>
          <p:nvPr/>
        </p:nvSpPr>
        <p:spPr>
          <a:xfrm>
            <a:off x="11200349" y="16934"/>
            <a:ext cx="884601" cy="32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2820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57003" y="86283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73468" y="85048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683097" y="78949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183521" y="78932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15971" y="78377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904436" y="764720"/>
            <a:ext cx="7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Go-live</a:t>
            </a:r>
          </a:p>
        </p:txBody>
      </p:sp>
      <p:sp>
        <p:nvSpPr>
          <p:cNvPr id="37" name="Rectangle: Rounded Corners 63">
            <a:extLst>
              <a:ext uri="{FF2B5EF4-FFF2-40B4-BE49-F238E27FC236}">
                <a16:creationId xmlns:a16="http://schemas.microsoft.com/office/drawing/2014/main" id="{627C78E0-9160-4E65-9FBA-07329DA10726}"/>
              </a:ext>
            </a:extLst>
          </p:cNvPr>
          <p:cNvSpPr/>
          <p:nvPr/>
        </p:nvSpPr>
        <p:spPr>
          <a:xfrm>
            <a:off x="348262" y="660751"/>
            <a:ext cx="2795188" cy="374810"/>
          </a:xfrm>
          <a:prstGeom prst="roundRect">
            <a:avLst>
              <a:gd name="adj" fmla="val 2224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Project Schedule</a:t>
            </a:r>
          </a:p>
        </p:txBody>
      </p:sp>
      <p:graphicFrame>
        <p:nvGraphicFramePr>
          <p:cNvPr id="40" name="Google Shape;816;p33"/>
          <p:cNvGraphicFramePr/>
          <p:nvPr>
            <p:extLst>
              <p:ext uri="{D42A27DB-BD31-4B8C-83A1-F6EECF244321}">
                <p14:modId xmlns:p14="http://schemas.microsoft.com/office/powerpoint/2010/main" val="1999315267"/>
              </p:ext>
            </p:extLst>
          </p:nvPr>
        </p:nvGraphicFramePr>
        <p:xfrm>
          <a:off x="34826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Aug.24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Sep.24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Oct.24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Nov.24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Dec.24</a:t>
                      </a: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Jan.25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Feb.25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Mar.25</a:t>
                      </a:r>
                      <a:endParaRPr sz="1200" b="1" dirty="0">
                        <a:solidFill>
                          <a:schemeClr val="lt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Fira Sans Extra Condensed"/>
                        <a:sym typeface="Fira Sans Extra Condensed"/>
                      </a:endParaRPr>
                    </a:p>
                  </a:txBody>
                  <a:tcPr marL="0" marR="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Meeting, discuss, analyze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Confirm Outer carton and inner box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Modify weight check OQC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OQC inspection &amp; judgment all lots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>
            <p:extLst>
              <p:ext uri="{D42A27DB-BD31-4B8C-83A1-F6EECF244321}">
                <p14:modId xmlns:p14="http://schemas.microsoft.com/office/powerpoint/2010/main" val="3990322704"/>
              </p:ext>
            </p:extLst>
          </p:nvPr>
        </p:nvGraphicFramePr>
        <p:xfrm>
          <a:off x="34826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Visualize inspection result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  <a:sym typeface="Fira Sans Extra Condensed"/>
                        </a:rPr>
                        <a:t>-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Fira Sans Extra Condensed"/>
                        </a:rPr>
                        <a:t>Report daily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8870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50918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46574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43743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721639" y="2929691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18821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617476" y="4068796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641196" y="4628477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328900" y="521138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991202" y="3567212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664659" y="517100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669167" y="1746835"/>
            <a:ext cx="19154" cy="3875294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59E96-71F2-4B4D-9E39-6251AD6C64F8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ABACFF-B903-44B2-A4AF-D6A6BF944873}"/>
              </a:ext>
            </a:extLst>
          </p:cNvPr>
          <p:cNvSpPr/>
          <p:nvPr/>
        </p:nvSpPr>
        <p:spPr>
          <a:xfrm>
            <a:off x="11200349" y="16934"/>
            <a:ext cx="884601" cy="32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624</Words>
  <Application>Microsoft Office PowerPoint</Application>
  <PresentationFormat>Widescreen</PresentationFormat>
  <Paragraphs>191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Fira Sans Extra Condensed</vt:lpstr>
      <vt:lpstr>Meiryo</vt:lpstr>
      <vt:lpstr>Meiryo UI</vt:lpstr>
      <vt:lpstr>Yu Gothic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599</cp:revision>
  <dcterms:created xsi:type="dcterms:W3CDTF">2024-09-20T07:04:32Z</dcterms:created>
  <dcterms:modified xsi:type="dcterms:W3CDTF">2024-10-15T03:54:12Z</dcterms:modified>
</cp:coreProperties>
</file>